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8"/>
    <p:restoredTop sz="94676"/>
  </p:normalViewPr>
  <p:slideViewPr>
    <p:cSldViewPr snapToGrid="0" snapToObjects="1" showGuides="1">
      <p:cViewPr varScale="1">
        <p:scale>
          <a:sx n="120" d="100"/>
          <a:sy n="120" d="100"/>
        </p:scale>
        <p:origin x="1576" y="184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>
                <a:solidFill>
                  <a:srgbClr val="FF0000"/>
                </a:solidFill>
              </a:rPr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, Mario 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практически не зависит от функции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(х)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можно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 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</a:t>
            </a:r>
            <a:r>
              <a:rPr lang="ru-RU"/>
              <a:t>числа наблюдений можно </a:t>
            </a:r>
            <a:r>
              <a:rPr lang="ru-RU" dirty="0"/>
              <a:t>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Нужно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</a:t>
                </a:r>
                <a:r>
                  <a:rPr lang="ru-RU" dirty="0" err="1"/>
                  <a:t>слайте</a:t>
                </a: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 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AA5A0-8709-EE40-BD5E-B19F2E0C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2" y="4765241"/>
            <a:ext cx="7091916" cy="1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:r>
                  <a:rPr lang="en-US" sz="1600" dirty="0"/>
                  <a:t>n</a:t>
                </a:r>
                <a:r>
                  <a:rPr lang="ru-RU" sz="1600" dirty="0"/>
                  <a:t> (на практике даже для </a:t>
                </a:r>
                <a:r>
                  <a:rPr lang="en-US" sz="1600" dirty="0"/>
                  <a:t>n</a:t>
                </a:r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:r>
                  <a:rPr lang="en-US" dirty="0"/>
                  <a:t>n 2—30 </a:t>
                </a:r>
                <a:r>
                  <a:rPr lang="ru-RU" dirty="0" err="1"/>
                  <a:t>гео</a:t>
                </a:r>
                <a:r>
                  <a:rPr lang="ru-RU" dirty="0"/>
                  <a:t>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926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r>
              <a:rPr lang="ru-RU" dirty="0"/>
              <a:t>Например, для нормального закона.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dirty="0"/>
                  <a:t>n-1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279" r="-1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CCD8F-474D-2542-817F-2D48AAD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0" y="3667937"/>
            <a:ext cx="6931732" cy="24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n-1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F16B6-697B-5B4D-AF0D-955B4C74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2" y="4561367"/>
            <a:ext cx="3955312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2885</TotalTime>
  <Words>3681</Words>
  <Application>Microsoft Macintosh PowerPoint</Application>
  <PresentationFormat>Экран (4:3)</PresentationFormat>
  <Paragraphs>352</Paragraphs>
  <Slides>66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4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дла нормального закона</vt:lpstr>
      <vt:lpstr>Доверительные интервалы дла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153</cp:revision>
  <dcterms:created xsi:type="dcterms:W3CDTF">2020-08-04T19:25:01Z</dcterms:created>
  <dcterms:modified xsi:type="dcterms:W3CDTF">2023-10-15T21:53:13Z</dcterms:modified>
  <cp:category/>
</cp:coreProperties>
</file>